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8" r:id="rId9"/>
    <p:sldId id="271" r:id="rId10"/>
    <p:sldId id="269" r:id="rId11"/>
    <p:sldId id="278" r:id="rId12"/>
    <p:sldId id="279" r:id="rId13"/>
    <p:sldId id="273" r:id="rId14"/>
    <p:sldId id="274" r:id="rId15"/>
    <p:sldId id="275" r:id="rId16"/>
    <p:sldId id="277" r:id="rId17"/>
    <p:sldId id="280" r:id="rId18"/>
    <p:sldId id="270" r:id="rId19"/>
    <p:sldId id="260" r:id="rId20"/>
    <p:sldId id="281" r:id="rId21"/>
  </p:sldIdLst>
  <p:sldSz cx="9144000" cy="6858000" type="screen4x3"/>
  <p:notesSz cx="6881813" cy="95885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FD50A15D-A1AB-4327-8055-F524DD15E7DD}" type="datetimeFigureOut">
              <a:rPr lang="el-GR" smtClean="0"/>
              <a:t>21/4/2010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7A094448-2F03-4F21-BD77-B33A90B672B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ELSITO\Logo\ELSITO%2520%25282%2529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8575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FD4224-FDC5-4EFC-8A06-EE95FA5E4778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A97B20-4386-417F-AF27-DDDC74D2D8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9192-3299-44C6-97FC-48045C472475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9208-7518-4380-B5F2-7D96E9F304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BB2D-D2C7-40A8-A529-7C7B622D9DF7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E1B1-5349-4C9D-B961-047AB3CD2C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2705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ELSITO\Logo\ELSITO%2520%25282%2529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214313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3454393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15064" cy="1143000"/>
          </a:xfrm>
        </p:spPr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5E69D6-B3E9-4DBF-8D64-58733236448C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4F82C-5B6E-486D-8B7F-9CE08A0B61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800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1FE02D-1A53-450C-9C07-166E0121642A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1E819B-F2BE-4ECB-9EC5-6305BBB0B8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63790-5239-40A9-8428-23A5CDA04B6C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E127E-95F7-499B-910C-AD0E996277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074F2-DD69-4603-AED6-A9A0D4406C79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BA7DD-99AC-4D4E-9527-19FBDD993A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8F052-28F0-406A-A0A7-69521C1F600D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DDFD7-F5B9-48BC-BE9B-02FF50A618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BA63-6793-4736-8BAD-F415FB35B47B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A8E7-DD6A-499F-9079-F0EDF1A453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1B9DB0-D2E6-4759-A0B3-484B6387D14C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79653-0267-4782-B35A-6730BDFBC6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7640F3-D47E-4CF4-9C1B-58660F8EFE0C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4E3E64-B4E6-4BD9-A29B-0B7988E09A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526D8DD-B3A5-49B7-B074-A6E4F3AE5919}" type="datetimeFigureOut">
              <a:rPr lang="el-GR"/>
              <a:pPr>
                <a:defRPr/>
              </a:pPr>
              <a:t>21/4/2010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369B2D-91D5-4F4A-8D7D-EA16ECFD4A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49" r:id="rId7"/>
    <p:sldLayoutId id="2147483758" r:id="rId8"/>
    <p:sldLayoutId id="214748375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ito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22860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Empowering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Learning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Inclusion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through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Occupation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(ELSITO)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42938" y="5286375"/>
            <a:ext cx="7772400" cy="1143000"/>
          </a:xfrm>
        </p:spPr>
        <p:txBody>
          <a:bodyPr/>
          <a:lstStyle/>
          <a:p>
            <a:pPr marR="0" algn="l" eaLnBrk="1" hangingPunct="1"/>
            <a:endParaRPr lang="el-GR" dirty="0" smtClean="0">
              <a:solidFill>
                <a:srgbClr val="6D1014"/>
              </a:solidFill>
            </a:endParaRPr>
          </a:p>
          <a:p>
            <a:pPr marR="0" algn="l" eaLnBrk="1" hangingPunct="1"/>
            <a:r>
              <a:rPr lang="el-GR" dirty="0" err="1" smtClean="0">
                <a:solidFill>
                  <a:srgbClr val="6D1014"/>
                </a:solidFill>
              </a:rPr>
              <a:t>Sarah</a:t>
            </a:r>
            <a:r>
              <a:rPr lang="el-GR" dirty="0" smtClean="0">
                <a:solidFill>
                  <a:srgbClr val="6D1014"/>
                </a:solidFill>
              </a:rPr>
              <a:t> </a:t>
            </a:r>
            <a:r>
              <a:rPr lang="el-GR" dirty="0" err="1" smtClean="0">
                <a:solidFill>
                  <a:srgbClr val="6D1014"/>
                </a:solidFill>
              </a:rPr>
              <a:t>Kantartzis</a:t>
            </a:r>
            <a:endParaRPr lang="el-GR" dirty="0" smtClean="0">
              <a:solidFill>
                <a:srgbClr val="6D10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Invited for dinner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643314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 r="-507"/>
          <a:stretch>
            <a:fillRect/>
          </a:stretch>
        </p:blipFill>
        <p:spPr bwMode="auto">
          <a:xfrm>
            <a:off x="5357818" y="21429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Narratives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500042"/>
            <a:ext cx="351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500306"/>
            <a:ext cx="216299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New</a:t>
            </a:r>
            <a:r>
              <a:rPr lang="el-GR" dirty="0" smtClean="0"/>
              <a:t> </a:t>
            </a:r>
            <a:r>
              <a:rPr lang="el-GR" dirty="0" err="1" smtClean="0"/>
              <a:t>friends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42860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500174"/>
            <a:ext cx="3000376" cy="32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786190"/>
            <a:ext cx="2428872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500570"/>
            <a:ext cx="2643186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357298"/>
            <a:ext cx="7258072" cy="11430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>C</a:t>
            </a:r>
            <a:r>
              <a:rPr lang="nl-BE" sz="2800" dirty="0" smtClean="0"/>
              <a:t>afé “Pol parol” meeting place in Leuven</a:t>
            </a:r>
            <a:r>
              <a:rPr lang="el-GR" sz="2800" dirty="0" smtClean="0"/>
              <a:t>, </a:t>
            </a:r>
            <a:r>
              <a:rPr lang="el-GR" sz="2800" dirty="0" err="1" smtClean="0"/>
              <a:t>Belgium</a:t>
            </a:r>
            <a:endParaRPr lang="nl-NL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500306"/>
            <a:ext cx="8643998" cy="4071966"/>
          </a:xfrm>
        </p:spPr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None/>
              <a:defRPr/>
            </a:pPr>
            <a:r>
              <a:rPr lang="el-GR" sz="2400" dirty="0" smtClean="0"/>
              <a:t>A</a:t>
            </a:r>
            <a:r>
              <a:rPr lang="nl-BE" sz="2400" dirty="0" smtClean="0"/>
              <a:t>im</a:t>
            </a:r>
            <a:r>
              <a:rPr lang="el-GR" sz="2400" dirty="0" err="1" smtClean="0"/>
              <a:t>ing</a:t>
            </a:r>
            <a:r>
              <a:rPr lang="nl-BE" sz="2400" dirty="0" smtClean="0"/>
              <a:t> </a:t>
            </a:r>
            <a:r>
              <a:rPr lang="nl-BE" sz="2400" dirty="0"/>
              <a:t>to empower and encourage the clients of the café (mental health clients, </a:t>
            </a:r>
            <a:r>
              <a:rPr lang="nl-BE" sz="2400" dirty="0" smtClean="0"/>
              <a:t>neighbo</a:t>
            </a:r>
            <a:r>
              <a:rPr lang="el-GR" sz="2400" dirty="0" smtClean="0"/>
              <a:t>u</a:t>
            </a:r>
            <a:r>
              <a:rPr lang="nl-BE" sz="2400" dirty="0" smtClean="0"/>
              <a:t>rhood </a:t>
            </a:r>
            <a:r>
              <a:rPr lang="nl-BE" sz="2400" dirty="0"/>
              <a:t>inhabitants) to </a:t>
            </a:r>
            <a:r>
              <a:rPr lang="nl-BE" sz="2400" dirty="0" smtClean="0"/>
              <a:t>engage </a:t>
            </a:r>
            <a:r>
              <a:rPr lang="nl-BE" sz="2400" dirty="0"/>
              <a:t>as volunteers in the running and management of this meeting </a:t>
            </a:r>
            <a:r>
              <a:rPr lang="nl-BE" sz="2400" dirty="0" smtClean="0"/>
              <a:t>place</a:t>
            </a:r>
            <a:r>
              <a:rPr lang="el-GR" sz="2400" dirty="0" smtClean="0"/>
              <a:t>,</a:t>
            </a:r>
            <a:r>
              <a:rPr lang="nl-BE" sz="2400" dirty="0" smtClean="0"/>
              <a:t> </a:t>
            </a:r>
            <a:r>
              <a:rPr lang="nl-BE" sz="2400" dirty="0"/>
              <a:t>as a place for active encounters for all participants.</a:t>
            </a:r>
            <a:endParaRPr lang="nl-NL" sz="2400" dirty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pic>
        <p:nvPicPr>
          <p:cNvPr id="17413" name="Picture 4" descr="DSCN15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4500570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4857760"/>
            <a:ext cx="3571900" cy="83099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Hogeschool-Universiteit Brussel, Belgium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14489"/>
            <a:ext cx="8229600" cy="3357586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err="1" smtClean="0"/>
              <a:t>Mental</a:t>
            </a:r>
            <a:r>
              <a:rPr lang="el-GR" dirty="0" smtClean="0"/>
              <a:t> </a:t>
            </a:r>
            <a:r>
              <a:rPr lang="el-GR" dirty="0" err="1" smtClean="0"/>
              <a:t>Health</a:t>
            </a:r>
            <a:r>
              <a:rPr lang="el-GR" dirty="0" smtClean="0"/>
              <a:t> </a:t>
            </a:r>
            <a:r>
              <a:rPr lang="en-GB" dirty="0" err="1" smtClean="0"/>
              <a:t>O</a:t>
            </a:r>
            <a:r>
              <a:rPr lang="el-GR" dirty="0" err="1" smtClean="0"/>
              <a:t>rganization</a:t>
            </a:r>
            <a:r>
              <a:rPr lang="el-GR" dirty="0" smtClean="0"/>
              <a:t>, </a:t>
            </a:r>
          </a:p>
          <a:p>
            <a:pPr eaLnBrk="1" hangingPunct="1">
              <a:buNone/>
            </a:pPr>
            <a:r>
              <a:rPr lang="el-GR" dirty="0" err="1" smtClean="0"/>
              <a:t>Department</a:t>
            </a:r>
            <a:r>
              <a:rPr lang="el-GR" dirty="0" smtClean="0"/>
              <a:t> </a:t>
            </a:r>
            <a:r>
              <a:rPr lang="el-GR" dirty="0" err="1" smtClean="0"/>
              <a:t>Day</a:t>
            </a:r>
            <a:r>
              <a:rPr lang="el-GR" dirty="0" smtClean="0"/>
              <a:t> </a:t>
            </a:r>
            <a:r>
              <a:rPr lang="el-GR" dirty="0" err="1" smtClean="0"/>
              <a:t>Activities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Work</a:t>
            </a:r>
            <a:r>
              <a:rPr lang="el-GR" dirty="0" smtClean="0"/>
              <a:t> </a:t>
            </a:r>
            <a:endParaRPr lang="en-GB" dirty="0" smtClean="0"/>
          </a:p>
          <a:p>
            <a:pPr eaLnBrk="1" hangingPunct="1">
              <a:buNone/>
            </a:pPr>
            <a:endParaRPr lang="el-GR" dirty="0" smtClean="0"/>
          </a:p>
          <a:p>
            <a:pPr eaLnBrk="1" hangingPunct="1">
              <a:buNone/>
            </a:pPr>
            <a:r>
              <a:rPr lang="el-GR" dirty="0" err="1" smtClean="0"/>
              <a:t>Aiming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societal</a:t>
            </a:r>
            <a:r>
              <a:rPr lang="el-GR" dirty="0" smtClean="0"/>
              <a:t> </a:t>
            </a:r>
            <a:r>
              <a:rPr lang="el-GR" dirty="0" err="1" smtClean="0"/>
              <a:t>participation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inclusion</a:t>
            </a:r>
            <a:endParaRPr lang="el-GR" dirty="0" smtClean="0"/>
          </a:p>
          <a:p>
            <a:pPr eaLnBrk="1" hangingPunct="1">
              <a:buNone/>
            </a:pPr>
            <a:r>
              <a:rPr lang="el-GR" sz="2400" dirty="0" err="1" smtClean="0"/>
              <a:t>Projects</a:t>
            </a:r>
            <a:r>
              <a:rPr lang="el-GR" sz="2400" dirty="0" smtClean="0"/>
              <a:t>:</a:t>
            </a:r>
          </a:p>
          <a:p>
            <a:pPr eaLnBrk="1" hangingPunct="1"/>
            <a:r>
              <a:rPr lang="el-GR" dirty="0" smtClean="0">
                <a:solidFill>
                  <a:schemeClr val="accent3"/>
                </a:solidFill>
              </a:rPr>
              <a:t>«</a:t>
            </a:r>
            <a:r>
              <a:rPr lang="el-GR" dirty="0" err="1" smtClean="0">
                <a:solidFill>
                  <a:schemeClr val="accent3"/>
                </a:solidFill>
              </a:rPr>
              <a:t>The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Healthy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Bite</a:t>
            </a:r>
            <a:r>
              <a:rPr lang="el-GR" dirty="0" smtClean="0">
                <a:solidFill>
                  <a:schemeClr val="accent3"/>
                </a:solidFill>
              </a:rPr>
              <a:t>» </a:t>
            </a:r>
          </a:p>
          <a:p>
            <a:pPr eaLnBrk="1" hangingPunct="1"/>
            <a:r>
              <a:rPr lang="el-GR" dirty="0" smtClean="0">
                <a:solidFill>
                  <a:schemeClr val="accent3"/>
                </a:solidFill>
              </a:rPr>
              <a:t>«</a:t>
            </a:r>
            <a:r>
              <a:rPr lang="el-GR" dirty="0" err="1" smtClean="0">
                <a:solidFill>
                  <a:schemeClr val="accent3"/>
                </a:solidFill>
              </a:rPr>
              <a:t>The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Network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Table</a:t>
            </a:r>
            <a:r>
              <a:rPr lang="el-GR" dirty="0" smtClean="0">
                <a:solidFill>
                  <a:schemeClr val="accent3"/>
                </a:solidFill>
              </a:rPr>
              <a:t>»</a:t>
            </a:r>
          </a:p>
          <a:p>
            <a:pPr eaLnBrk="1" hangingPunct="1"/>
            <a:r>
              <a:rPr lang="el-GR" dirty="0" smtClean="0">
                <a:solidFill>
                  <a:schemeClr val="accent3"/>
                </a:solidFill>
              </a:rPr>
              <a:t>«</a:t>
            </a:r>
            <a:r>
              <a:rPr lang="el-GR" dirty="0" err="1" smtClean="0">
                <a:solidFill>
                  <a:schemeClr val="accent3"/>
                </a:solidFill>
              </a:rPr>
              <a:t>The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Sport’s</a:t>
            </a:r>
            <a:r>
              <a:rPr lang="el-GR" dirty="0" smtClean="0">
                <a:solidFill>
                  <a:schemeClr val="accent3"/>
                </a:solidFill>
              </a:rPr>
              <a:t> Project»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071934" y="5500702"/>
            <a:ext cx="4857784" cy="83099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GGZ in Geest partner VUmc, Amsterdam, The Netherlands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357190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Special Interest Group </a:t>
            </a:r>
            <a:r>
              <a:rPr lang="en-GB" dirty="0" smtClean="0"/>
              <a:t>for 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/>
              <a:t>Social </a:t>
            </a:r>
            <a:r>
              <a:rPr lang="en-GB" dirty="0" smtClean="0"/>
              <a:t>Inclusion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dirty="0" err="1" smtClean="0"/>
              <a:t>Members</a:t>
            </a:r>
            <a:r>
              <a:rPr lang="el-GR" dirty="0" smtClean="0"/>
              <a:t> </a:t>
            </a:r>
            <a:r>
              <a:rPr lang="el-GR" dirty="0" err="1" smtClean="0"/>
              <a:t>are</a:t>
            </a:r>
            <a:r>
              <a:rPr lang="el-GR" dirty="0" smtClean="0"/>
              <a:t> </a:t>
            </a:r>
            <a:r>
              <a:rPr lang="el-GR" dirty="0" err="1" smtClean="0"/>
              <a:t>working</a:t>
            </a:r>
            <a:r>
              <a:rPr lang="el-GR" dirty="0" smtClean="0"/>
              <a:t> </a:t>
            </a:r>
            <a:r>
              <a:rPr lang="en-GB" dirty="0" smtClean="0"/>
              <a:t>to develop projects </a:t>
            </a:r>
            <a:r>
              <a:rPr lang="el-GR" dirty="0" err="1" smtClean="0"/>
              <a:t>with</a:t>
            </a:r>
            <a:r>
              <a:rPr lang="el-GR" dirty="0" smtClean="0"/>
              <a:t>:</a:t>
            </a:r>
          </a:p>
          <a:p>
            <a:pPr eaLnBrk="1" hangingPunct="1"/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Panhellenic</a:t>
            </a:r>
            <a:r>
              <a:rPr lang="el-GR" dirty="0" smtClean="0"/>
              <a:t> </a:t>
            </a:r>
            <a:r>
              <a:rPr lang="el-GR" dirty="0" err="1" smtClean="0"/>
              <a:t>Association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Psychosocial</a:t>
            </a:r>
            <a:r>
              <a:rPr lang="el-GR" dirty="0" smtClean="0"/>
              <a:t> </a:t>
            </a:r>
            <a:r>
              <a:rPr lang="el-GR" dirty="0" err="1" smtClean="0"/>
              <a:t>Rehabilitation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Re</a:t>
            </a:r>
            <a:r>
              <a:rPr lang="el-GR" dirty="0" smtClean="0"/>
              <a:t>-</a:t>
            </a:r>
            <a:r>
              <a:rPr lang="el-GR" dirty="0" err="1" smtClean="0"/>
              <a:t>employment</a:t>
            </a:r>
            <a:endParaRPr lang="el-GR" dirty="0" smtClean="0"/>
          </a:p>
          <a:p>
            <a:pPr eaLnBrk="1" hangingPunct="1"/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Municipality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Heraklion</a:t>
            </a:r>
            <a:r>
              <a:rPr lang="el-GR" dirty="0" smtClean="0"/>
              <a:t> </a:t>
            </a:r>
            <a:r>
              <a:rPr lang="el-GR" dirty="0" err="1" smtClean="0"/>
              <a:t>Attika</a:t>
            </a:r>
            <a:r>
              <a:rPr lang="el-GR" dirty="0" smtClean="0"/>
              <a:t>,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Social</a:t>
            </a:r>
            <a:r>
              <a:rPr lang="el-GR" dirty="0" smtClean="0"/>
              <a:t> </a:t>
            </a:r>
            <a:r>
              <a:rPr lang="el-GR" dirty="0" err="1" smtClean="0"/>
              <a:t>Political</a:t>
            </a:r>
            <a:r>
              <a:rPr lang="el-GR" dirty="0" smtClean="0"/>
              <a:t> </a:t>
            </a:r>
            <a:r>
              <a:rPr lang="el-GR" dirty="0" err="1" smtClean="0"/>
              <a:t>Department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071934" y="5214950"/>
            <a:ext cx="4357718" cy="120032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Hellenic Association of Occupational Therapists, Athens, Greece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err="1" smtClean="0"/>
              <a:t>Narratives</a:t>
            </a:r>
            <a:r>
              <a:rPr lang="el-GR" b="1" dirty="0" smtClean="0"/>
              <a:t> </a:t>
            </a:r>
            <a:r>
              <a:rPr lang="el-GR" b="1" dirty="0" err="1" smtClean="0"/>
              <a:t>of</a:t>
            </a:r>
            <a:r>
              <a:rPr lang="el-GR" b="1" dirty="0" smtClean="0"/>
              <a:t> </a:t>
            </a:r>
            <a:r>
              <a:rPr lang="el-GR" b="1" dirty="0" err="1" smtClean="0"/>
              <a:t>learners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err="1" smtClean="0"/>
              <a:t>Process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recovery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Critical</a:t>
            </a:r>
            <a:r>
              <a:rPr lang="el-GR" dirty="0" smtClean="0"/>
              <a:t> 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moments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Available</a:t>
            </a:r>
            <a:r>
              <a:rPr lang="el-GR" dirty="0" smtClean="0"/>
              <a:t> 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website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3883021"/>
          </a:xfrm>
        </p:spPr>
        <p:txBody>
          <a:bodyPr/>
          <a:lstStyle/>
          <a:p>
            <a:pPr>
              <a:buNone/>
            </a:pPr>
            <a:r>
              <a:rPr lang="el-GR" b="1" dirty="0" err="1" smtClean="0"/>
              <a:t>Results</a:t>
            </a:r>
            <a:r>
              <a:rPr lang="el-GR" b="1" dirty="0" smtClean="0"/>
              <a:t>:</a:t>
            </a:r>
            <a:endParaRPr lang="en-GB" b="1" dirty="0" smtClean="0"/>
          </a:p>
          <a:p>
            <a:pPr>
              <a:buNone/>
            </a:pPr>
            <a:endParaRPr lang="el-GR" b="1" dirty="0" smtClean="0"/>
          </a:p>
          <a:p>
            <a:r>
              <a:rPr lang="el-GR" dirty="0" err="1" smtClean="0"/>
              <a:t>Descriptions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good</a:t>
            </a:r>
            <a:r>
              <a:rPr lang="el-GR" dirty="0" smtClean="0"/>
              <a:t> </a:t>
            </a:r>
            <a:r>
              <a:rPr lang="el-GR" dirty="0" err="1" smtClean="0"/>
              <a:t>practice</a:t>
            </a:r>
            <a:endParaRPr lang="el-GR" dirty="0" smtClean="0"/>
          </a:p>
          <a:p>
            <a:r>
              <a:rPr lang="el-GR" dirty="0" err="1" smtClean="0"/>
              <a:t>Narratives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learners</a:t>
            </a:r>
            <a:endParaRPr lang="el-GR" dirty="0" smtClean="0"/>
          </a:p>
          <a:p>
            <a:r>
              <a:rPr lang="el-GR" dirty="0" err="1" smtClean="0"/>
              <a:t>Identification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processes</a:t>
            </a:r>
            <a:endParaRPr lang="el-GR" dirty="0" smtClean="0"/>
          </a:p>
          <a:p>
            <a:r>
              <a:rPr lang="el-GR" dirty="0" err="1" smtClean="0"/>
              <a:t>Identification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competences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Website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booklet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143404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ELSITO: 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 </a:t>
            </a:r>
            <a:r>
              <a:rPr lang="en-GB" b="1" dirty="0" smtClean="0"/>
              <a:t> </a:t>
            </a:r>
            <a:r>
              <a:rPr lang="el-GR" b="1" dirty="0" err="1" smtClean="0"/>
              <a:t>an</a:t>
            </a:r>
            <a:r>
              <a:rPr lang="el-GR" b="1" dirty="0" smtClean="0"/>
              <a:t> </a:t>
            </a:r>
            <a:r>
              <a:rPr lang="el-GR" b="1" dirty="0" err="1" smtClean="0"/>
              <a:t>example</a:t>
            </a:r>
            <a:r>
              <a:rPr lang="el-GR" b="1" dirty="0" smtClean="0"/>
              <a:t> </a:t>
            </a:r>
            <a:r>
              <a:rPr lang="el-GR" b="1" dirty="0" err="1" smtClean="0"/>
              <a:t>of</a:t>
            </a:r>
            <a:r>
              <a:rPr lang="el-GR" b="1" dirty="0" smtClean="0"/>
              <a:t> </a:t>
            </a:r>
            <a:r>
              <a:rPr lang="el-GR" b="1" dirty="0" err="1" smtClean="0"/>
              <a:t>good</a:t>
            </a:r>
            <a:r>
              <a:rPr lang="el-GR" b="1" dirty="0" smtClean="0"/>
              <a:t> </a:t>
            </a:r>
            <a:r>
              <a:rPr lang="el-GR" b="1" dirty="0" err="1" smtClean="0"/>
              <a:t>practice</a:t>
            </a:r>
            <a:endParaRPr lang="el-GR" b="1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err="1" smtClean="0"/>
              <a:t>Mutual</a:t>
            </a:r>
            <a:r>
              <a:rPr lang="el-GR" dirty="0" smtClean="0"/>
              <a:t> 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between</a:t>
            </a:r>
            <a:r>
              <a:rPr lang="el-GR" dirty="0" smtClean="0"/>
              <a:t> </a:t>
            </a:r>
            <a:r>
              <a:rPr lang="el-GR" dirty="0" err="1" smtClean="0"/>
              <a:t>all</a:t>
            </a:r>
            <a:r>
              <a:rPr lang="el-GR" dirty="0" smtClean="0"/>
              <a:t> </a:t>
            </a:r>
            <a:r>
              <a:rPr lang="el-GR" dirty="0" err="1" smtClean="0"/>
              <a:t>involved</a:t>
            </a:r>
            <a:endParaRPr lang="el-GR" dirty="0" smtClean="0"/>
          </a:p>
          <a:p>
            <a:r>
              <a:rPr lang="el-GR" dirty="0" err="1" smtClean="0"/>
              <a:t>Experiencing</a:t>
            </a:r>
            <a:r>
              <a:rPr lang="el-GR" dirty="0" smtClean="0"/>
              <a:t> </a:t>
            </a:r>
            <a:r>
              <a:rPr lang="el-GR" dirty="0" err="1" smtClean="0"/>
              <a:t>inclusion</a:t>
            </a:r>
            <a:r>
              <a:rPr lang="el-GR" dirty="0" smtClean="0"/>
              <a:t> </a:t>
            </a:r>
            <a:r>
              <a:rPr lang="el-GR" dirty="0" err="1" smtClean="0"/>
              <a:t>during</a:t>
            </a:r>
            <a:r>
              <a:rPr lang="el-GR" dirty="0" smtClean="0"/>
              <a:t> </a:t>
            </a:r>
            <a:r>
              <a:rPr lang="el-GR" dirty="0" err="1" smtClean="0"/>
              <a:t>visits</a:t>
            </a:r>
            <a:endParaRPr lang="el-GR" dirty="0" smtClean="0"/>
          </a:p>
          <a:p>
            <a:r>
              <a:rPr lang="el-GR" dirty="0" err="1" smtClean="0"/>
              <a:t>Range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projects</a:t>
            </a:r>
            <a:endParaRPr lang="el-GR" dirty="0" smtClean="0"/>
          </a:p>
          <a:p>
            <a:r>
              <a:rPr lang="el-GR" dirty="0" err="1" smtClean="0"/>
              <a:t>Narratives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experiences</a:t>
            </a:r>
            <a:endParaRPr lang="el-GR" dirty="0" smtClean="0"/>
          </a:p>
          <a:p>
            <a:r>
              <a:rPr lang="el-GR" dirty="0" err="1" smtClean="0"/>
              <a:t>Multi</a:t>
            </a:r>
            <a:r>
              <a:rPr lang="el-GR" dirty="0" smtClean="0"/>
              <a:t>-</a:t>
            </a:r>
            <a:r>
              <a:rPr lang="el-GR" dirty="0" err="1" smtClean="0"/>
              <a:t>disciplinary</a:t>
            </a:r>
            <a:endParaRPr lang="el-GR" dirty="0" smtClean="0"/>
          </a:p>
          <a:p>
            <a:r>
              <a:rPr lang="el-GR" dirty="0" err="1" smtClean="0"/>
              <a:t>Local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international</a:t>
            </a:r>
            <a:r>
              <a:rPr lang="el-GR" dirty="0" smtClean="0"/>
              <a:t> </a:t>
            </a:r>
            <a:r>
              <a:rPr lang="el-GR" dirty="0" err="1" smtClean="0"/>
              <a:t>networks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9290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</a:t>
            </a:r>
            <a:r>
              <a:rPr lang="el-GR" dirty="0" err="1" smtClean="0"/>
              <a:t>he</a:t>
            </a:r>
            <a:r>
              <a:rPr lang="el-GR" dirty="0" smtClean="0"/>
              <a:t> </a:t>
            </a:r>
            <a:r>
              <a:rPr lang="el-GR" dirty="0" err="1" smtClean="0"/>
              <a:t>website</a:t>
            </a: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err="1" smtClean="0">
                <a:hlinkClick r:id="rId2"/>
              </a:rPr>
              <a:t>www.elsito.net</a:t>
            </a: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err="1" smtClean="0"/>
              <a:t>We</a:t>
            </a:r>
            <a:r>
              <a:rPr lang="el-GR" dirty="0" smtClean="0"/>
              <a:t> </a:t>
            </a:r>
            <a:r>
              <a:rPr lang="el-GR" dirty="0" err="1" smtClean="0"/>
              <a:t>invite</a:t>
            </a:r>
            <a:r>
              <a:rPr lang="el-GR" dirty="0" smtClean="0"/>
              <a:t> </a:t>
            </a:r>
            <a:r>
              <a:rPr lang="el-GR" dirty="0" err="1" smtClean="0"/>
              <a:t>you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add</a:t>
            </a:r>
            <a:r>
              <a:rPr lang="el-GR" dirty="0" smtClean="0"/>
              <a:t> </a:t>
            </a:r>
            <a:r>
              <a:rPr lang="el-GR" dirty="0" err="1" smtClean="0"/>
              <a:t>your</a:t>
            </a:r>
            <a:r>
              <a:rPr lang="el-GR" dirty="0" smtClean="0"/>
              <a:t> </a:t>
            </a:r>
            <a:r>
              <a:rPr lang="el-GR" dirty="0" err="1" smtClean="0"/>
              <a:t>descriptions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good</a:t>
            </a:r>
            <a:r>
              <a:rPr lang="el-GR" dirty="0" smtClean="0"/>
              <a:t> </a:t>
            </a:r>
            <a:r>
              <a:rPr lang="el-GR" dirty="0" err="1" smtClean="0"/>
              <a:t>practice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your</a:t>
            </a:r>
            <a:r>
              <a:rPr lang="el-GR" dirty="0" smtClean="0"/>
              <a:t> </a:t>
            </a:r>
            <a:r>
              <a:rPr lang="el-GR" dirty="0" err="1" smtClean="0"/>
              <a:t>stories</a:t>
            </a:r>
            <a:r>
              <a:rPr lang="el-GR" dirty="0" smtClean="0"/>
              <a:t> (</a:t>
            </a:r>
            <a:r>
              <a:rPr lang="el-GR" dirty="0" err="1" smtClean="0"/>
              <a:t>narratives</a:t>
            </a:r>
            <a:r>
              <a:rPr lang="el-GR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Exchange </a:t>
            </a:r>
            <a:r>
              <a:rPr lang="el-GR" dirty="0" err="1" smtClean="0"/>
              <a:t>experiences</a:t>
            </a:r>
            <a:r>
              <a:rPr lang="el-GR" dirty="0" smtClean="0"/>
              <a:t>, </a:t>
            </a:r>
            <a:r>
              <a:rPr lang="el-GR" dirty="0" err="1" smtClean="0"/>
              <a:t>learn</a:t>
            </a:r>
            <a:r>
              <a:rPr lang="el-GR" dirty="0" smtClean="0"/>
              <a:t> </a:t>
            </a:r>
            <a:r>
              <a:rPr lang="el-GR" dirty="0" err="1" smtClean="0"/>
              <a:t>more</a:t>
            </a:r>
            <a:r>
              <a:rPr lang="el-GR" dirty="0" smtClean="0"/>
              <a:t> </a:t>
            </a:r>
            <a:r>
              <a:rPr lang="el-GR" dirty="0" err="1" smtClean="0"/>
              <a:t>about</a:t>
            </a:r>
            <a:r>
              <a:rPr lang="el-GR" dirty="0" smtClean="0"/>
              <a:t> ELSITO, </a:t>
            </a:r>
            <a:r>
              <a:rPr lang="el-GR" dirty="0" err="1" smtClean="0"/>
              <a:t>find</a:t>
            </a:r>
            <a:r>
              <a:rPr lang="el-GR" dirty="0" smtClean="0"/>
              <a:t> </a:t>
            </a:r>
            <a:r>
              <a:rPr lang="el-GR" dirty="0" err="1" smtClean="0"/>
              <a:t>information</a:t>
            </a:r>
            <a:r>
              <a:rPr lang="el-GR" dirty="0" smtClean="0"/>
              <a:t> 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social</a:t>
            </a:r>
            <a:r>
              <a:rPr lang="el-GR" dirty="0" smtClean="0"/>
              <a:t> </a:t>
            </a:r>
            <a:r>
              <a:rPr lang="el-GR" dirty="0" err="1" smtClean="0"/>
              <a:t>inclusion</a:t>
            </a:r>
            <a:r>
              <a:rPr lang="el-GR" dirty="0" smtClean="0"/>
              <a:t>, </a:t>
            </a:r>
            <a:r>
              <a:rPr lang="el-GR" dirty="0" err="1" smtClean="0"/>
              <a:t>recovery</a:t>
            </a:r>
            <a:endParaRPr lang="el-GR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39544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endParaRPr lang="el-GR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l-GR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</a:t>
            </a:r>
            <a:r>
              <a:rPr lang="en-GB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endParaRPr lang="el-GR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000125" y="3571875"/>
            <a:ext cx="7358063" cy="267811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Partners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Hellenic Association of Occupational Therapists, Greece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GGZ in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Geest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partner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VUmc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The Netherlands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Hogeschool-Universiteit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Brussel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Belgium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3600" dirty="0" smtClean="0"/>
              <a:t>Thank you</a:t>
            </a:r>
            <a:endParaRPr lang="el-G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57188" y="4143375"/>
            <a:ext cx="8229600" cy="2428875"/>
          </a:xfrm>
        </p:spPr>
        <p:txBody>
          <a:bodyPr/>
          <a:lstStyle/>
          <a:p>
            <a:pPr algn="r" eaLnBrk="1" hangingPunct="1">
              <a:buFont typeface="Wingdings 3" pitchFamily="18" charset="2"/>
              <a:buNone/>
            </a:pPr>
            <a:r>
              <a:rPr lang="el-GR" sz="2400" dirty="0" err="1" smtClean="0"/>
              <a:t>Collaborating</a:t>
            </a:r>
            <a:r>
              <a:rPr lang="el-GR" sz="2400" dirty="0" smtClean="0"/>
              <a:t> </a:t>
            </a:r>
            <a:r>
              <a:rPr lang="el-GR" sz="2400" dirty="0" err="1" smtClean="0"/>
              <a:t>Partners</a:t>
            </a:r>
            <a:r>
              <a:rPr lang="el-GR" sz="2400" dirty="0" smtClean="0"/>
              <a:t>:</a:t>
            </a:r>
          </a:p>
          <a:p>
            <a:pPr algn="r" eaLnBrk="1" hangingPunct="1"/>
            <a:r>
              <a:rPr lang="de-DE" sz="2400" dirty="0" err="1" smtClean="0"/>
              <a:t>Rusenski</a:t>
            </a:r>
            <a:r>
              <a:rPr lang="de-DE" sz="2400" dirty="0" smtClean="0"/>
              <a:t> </a:t>
            </a:r>
            <a:r>
              <a:rPr lang="de-DE" sz="2400" dirty="0" err="1" smtClean="0"/>
              <a:t>Universitet</a:t>
            </a:r>
            <a:r>
              <a:rPr lang="de-DE" sz="2400" dirty="0" smtClean="0"/>
              <a:t> “Angel </a:t>
            </a:r>
            <a:r>
              <a:rPr lang="de-DE" sz="2400" dirty="0" err="1" smtClean="0"/>
              <a:t>Kanchev</a:t>
            </a:r>
            <a:r>
              <a:rPr lang="de-DE" sz="2400" dirty="0" smtClean="0"/>
              <a:t>”, Ruse, </a:t>
            </a:r>
            <a:r>
              <a:rPr lang="de-DE" sz="2400" dirty="0" err="1" smtClean="0"/>
              <a:t>Bulgaria</a:t>
            </a:r>
            <a:endParaRPr lang="el-GR" sz="2400" dirty="0" smtClean="0"/>
          </a:p>
          <a:p>
            <a:pPr algn="r" eaLnBrk="1" hangingPunct="1"/>
            <a:r>
              <a:rPr lang="en-GB" sz="2400" dirty="0" err="1" smtClean="0"/>
              <a:t>Fundacio</a:t>
            </a:r>
            <a:r>
              <a:rPr lang="en-GB" sz="2400" dirty="0" smtClean="0"/>
              <a:t> </a:t>
            </a:r>
            <a:r>
              <a:rPr lang="en-GB" sz="2400" dirty="0" err="1" smtClean="0"/>
              <a:t>Universitaria</a:t>
            </a:r>
            <a:r>
              <a:rPr lang="en-GB" sz="2400" dirty="0" smtClean="0"/>
              <a:t> </a:t>
            </a:r>
            <a:r>
              <a:rPr lang="en-GB" sz="2400" dirty="0" err="1" smtClean="0"/>
              <a:t>Balmes</a:t>
            </a:r>
            <a:r>
              <a:rPr lang="en-GB" sz="2400" dirty="0" smtClean="0"/>
              <a:t>, Vic, Spain</a:t>
            </a:r>
            <a:endParaRPr lang="el-GR" sz="2400" dirty="0" smtClean="0"/>
          </a:p>
          <a:p>
            <a:pPr algn="r" eaLnBrk="1" hangingPunct="1"/>
            <a:r>
              <a:rPr lang="en-GB" sz="2400" dirty="0" smtClean="0"/>
              <a:t>University of Teesside, UK</a:t>
            </a:r>
            <a:endParaRPr lang="el-GR" sz="2400" dirty="0" smtClean="0"/>
          </a:p>
          <a:p>
            <a:pPr algn="r" eaLnBrk="1" hangingPunct="1"/>
            <a:r>
              <a:rPr lang="el-GR" sz="2400" dirty="0" smtClean="0"/>
              <a:t>ENOTHE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14313" y="1785938"/>
            <a:ext cx="6072187" cy="18161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800" dirty="0" err="1">
                <a:solidFill>
                  <a:schemeClr val="accent5"/>
                </a:solidFill>
                <a:latin typeface="+mn-lt"/>
              </a:rPr>
              <a:t>Working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to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develop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social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inclusion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for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persons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with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mental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health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problems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immigra</a:t>
            </a:r>
            <a:r>
              <a:rPr lang="en-GB" sz="2800" dirty="0" err="1">
                <a:solidFill>
                  <a:schemeClr val="accent5"/>
                </a:solidFill>
                <a:latin typeface="+mn-lt"/>
              </a:rPr>
              <a:t>nts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and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refugees</a:t>
            </a:r>
            <a:endParaRPr lang="el-GR" sz="28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928813"/>
            <a:ext cx="8572500" cy="4643437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l-GR" sz="2400" u="sng" dirty="0" smtClean="0">
                <a:solidFill>
                  <a:schemeClr val="accent5"/>
                </a:solidFill>
              </a:rPr>
              <a:t>A </a:t>
            </a:r>
            <a:r>
              <a:rPr lang="el-GR" sz="2400" u="sng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u="sng" dirty="0" smtClean="0">
                <a:solidFill>
                  <a:schemeClr val="accent5"/>
                </a:solidFill>
              </a:rPr>
              <a:t> </a:t>
            </a:r>
            <a:r>
              <a:rPr lang="el-GR" sz="2400" u="sng" dirty="0" err="1" smtClean="0">
                <a:solidFill>
                  <a:schemeClr val="accent5"/>
                </a:solidFill>
              </a:rPr>
              <a:t>partnership</a:t>
            </a:r>
            <a:endParaRPr lang="el-GR" sz="2400" u="sng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Learners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are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service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users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staff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occupational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therapists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and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occupational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therapy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students</a:t>
            </a: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about social inclusion </a:t>
            </a:r>
            <a:r>
              <a:rPr lang="el-GR" sz="2400" dirty="0" err="1" smtClean="0">
                <a:solidFill>
                  <a:schemeClr val="accent5"/>
                </a:solidFill>
              </a:rPr>
              <a:t>through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international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visits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and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local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projects</a:t>
            </a:r>
            <a:r>
              <a:rPr lang="en-GB" sz="2400" dirty="0" smtClean="0">
                <a:solidFill>
                  <a:schemeClr val="accent5"/>
                </a:solidFill>
              </a:rPr>
              <a:t>, sharing our lived experience</a:t>
            </a: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about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good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practice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social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inclusion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through</a:t>
            </a:r>
            <a:r>
              <a:rPr lang="el-GR" sz="2400" dirty="0" smtClean="0">
                <a:solidFill>
                  <a:schemeClr val="accent5"/>
                </a:solidFill>
              </a:rPr>
              <a:t>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			- </a:t>
            </a:r>
            <a:r>
              <a:rPr lang="el-GR" sz="2400" dirty="0" err="1" smtClean="0">
                <a:solidFill>
                  <a:schemeClr val="accent5"/>
                </a:solidFill>
              </a:rPr>
              <a:t>Descriptions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of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good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practice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GB" dirty="0" smtClean="0">
                <a:solidFill>
                  <a:schemeClr val="accent5"/>
                </a:solidFill>
              </a:rPr>
              <a:t>                - N</a:t>
            </a:r>
            <a:r>
              <a:rPr lang="el-GR" dirty="0" err="1" smtClean="0">
                <a:solidFill>
                  <a:schemeClr val="accent5"/>
                </a:solidFill>
              </a:rPr>
              <a:t>arratives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of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learners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454400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Learning Visit:</a:t>
            </a:r>
          </a:p>
          <a:p>
            <a:pPr>
              <a:buNone/>
            </a:pPr>
            <a:r>
              <a:rPr lang="en-GB" dirty="0" smtClean="0"/>
              <a:t>		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Amsterdam, The Netherlands</a:t>
            </a:r>
          </a:p>
          <a:p>
            <a:pPr>
              <a:buNone/>
            </a:pPr>
            <a:r>
              <a:rPr lang="en-GB" dirty="0" smtClean="0"/>
              <a:t>		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March 2010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736"/>
            <a:ext cx="7115196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714752"/>
            <a:ext cx="3840000" cy="2880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Travelling together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28612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972800" y="-822960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1429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Visiting projects</a:t>
            </a:r>
            <a:br>
              <a:rPr lang="en-GB" dirty="0" smtClean="0"/>
            </a:br>
            <a:r>
              <a:rPr lang="en-GB" sz="3100" dirty="0" smtClean="0"/>
              <a:t>De </a:t>
            </a:r>
            <a:r>
              <a:rPr lang="en-GB" sz="3100" dirty="0" err="1" smtClean="0"/>
              <a:t>Prael</a:t>
            </a:r>
            <a:r>
              <a:rPr lang="en-GB" sz="3100" dirty="0" smtClean="0"/>
              <a:t> Brewery</a:t>
            </a:r>
            <a:br>
              <a:rPr lang="en-GB" sz="3100" dirty="0" smtClean="0"/>
            </a:br>
            <a:endParaRPr lang="el-GR" sz="31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14290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7194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33800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500174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Cooking and eating together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9313" y="1543050"/>
            <a:ext cx="32772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21442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786058"/>
            <a:ext cx="297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786190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Experiences of social inclusion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07194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857628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64305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355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Empowering Learning for Social Inclusion through Occupation (ELSITO)</vt:lpstr>
      <vt:lpstr>Slide 2</vt:lpstr>
      <vt:lpstr>Slide 3</vt:lpstr>
      <vt:lpstr>Slide 4</vt:lpstr>
      <vt:lpstr>Slide 5</vt:lpstr>
      <vt:lpstr>Travelling together</vt:lpstr>
      <vt:lpstr>Visiting projects De Prael Brewery </vt:lpstr>
      <vt:lpstr>Cooking and eating together</vt:lpstr>
      <vt:lpstr>Experiences of social inclusion</vt:lpstr>
      <vt:lpstr>Invited for dinner</vt:lpstr>
      <vt:lpstr>Narratives</vt:lpstr>
      <vt:lpstr>New friends</vt:lpstr>
      <vt:lpstr>Café “Pol parol” meeting place in Leuven, Belgium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Learning for Social Inclusion through Occupation (ELSITO)</dc:title>
  <dc:creator>Sarah</dc:creator>
  <cp:lastModifiedBy>Sarah Kantartzis</cp:lastModifiedBy>
  <cp:revision>38</cp:revision>
  <dcterms:created xsi:type="dcterms:W3CDTF">2010-03-23T18:42:58Z</dcterms:created>
  <dcterms:modified xsi:type="dcterms:W3CDTF">2010-04-21T07:07:10Z</dcterms:modified>
</cp:coreProperties>
</file>